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custDataLst>
    <p:tags r:id="rId4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8D519-65F8-4F43-9BC9-25A15BF5E736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EDA5C-F455-4C0D-886A-B5EC79D7CA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7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EDA5C-F455-4C0D-886A-B5EC79D7CA3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33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97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2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28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41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89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8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6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48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503052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5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72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73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Nesne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0917731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think-cell Slide" r:id="rId15" imgW="416" imgH="416" progId="TCLayout.ActiveDocument.1">
                  <p:embed/>
                </p:oleObj>
              </mc:Choice>
              <mc:Fallback>
                <p:oleObj name="think-cell Slide" r:id="rId1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48179-8267-4801-A17B-C38B850E092F}" type="datetimeFigureOut">
              <a:rPr lang="tr-TR" smtClean="0"/>
              <a:t>21.08.2017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04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9" Type="http://schemas.openxmlformats.org/officeDocument/2006/relationships/tags" Target="../tags/tag41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42" Type="http://schemas.openxmlformats.org/officeDocument/2006/relationships/tags" Target="../tags/tag44.xml"/><Relationship Id="rId47" Type="http://schemas.openxmlformats.org/officeDocument/2006/relationships/tags" Target="../tags/tag49.xml"/><Relationship Id="rId50" Type="http://schemas.openxmlformats.org/officeDocument/2006/relationships/tags" Target="../tags/tag52.xml"/><Relationship Id="rId55" Type="http://schemas.openxmlformats.org/officeDocument/2006/relationships/notesSlide" Target="../notesSlides/notesSlide1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tags" Target="../tags/tag40.xml"/><Relationship Id="rId46" Type="http://schemas.openxmlformats.org/officeDocument/2006/relationships/tags" Target="../tags/tag48.xml"/><Relationship Id="rId59" Type="http://schemas.openxmlformats.org/officeDocument/2006/relationships/image" Target="../media/image2.emf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29" Type="http://schemas.openxmlformats.org/officeDocument/2006/relationships/tags" Target="../tags/tag31.xml"/><Relationship Id="rId41" Type="http://schemas.openxmlformats.org/officeDocument/2006/relationships/tags" Target="../tags/tag43.xml"/><Relationship Id="rId54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tags" Target="../tags/tag39.xml"/><Relationship Id="rId40" Type="http://schemas.openxmlformats.org/officeDocument/2006/relationships/tags" Target="../tags/tag42.xml"/><Relationship Id="rId45" Type="http://schemas.openxmlformats.org/officeDocument/2006/relationships/tags" Target="../tags/tag47.xml"/><Relationship Id="rId53" Type="http://schemas.openxmlformats.org/officeDocument/2006/relationships/tags" Target="../tags/tag55.xml"/><Relationship Id="rId58" Type="http://schemas.openxmlformats.org/officeDocument/2006/relationships/oleObject" Target="../embeddings/oleObject4.bin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tags" Target="../tags/tag38.xml"/><Relationship Id="rId49" Type="http://schemas.openxmlformats.org/officeDocument/2006/relationships/tags" Target="../tags/tag51.xml"/><Relationship Id="rId57" Type="http://schemas.openxmlformats.org/officeDocument/2006/relationships/image" Target="../media/image1.emf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31" Type="http://schemas.openxmlformats.org/officeDocument/2006/relationships/tags" Target="../tags/tag33.xml"/><Relationship Id="rId44" Type="http://schemas.openxmlformats.org/officeDocument/2006/relationships/tags" Target="../tags/tag46.xml"/><Relationship Id="rId52" Type="http://schemas.openxmlformats.org/officeDocument/2006/relationships/tags" Target="../tags/tag54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tags" Target="../tags/tag37.xml"/><Relationship Id="rId43" Type="http://schemas.openxmlformats.org/officeDocument/2006/relationships/tags" Target="../tags/tag45.xml"/><Relationship Id="rId48" Type="http://schemas.openxmlformats.org/officeDocument/2006/relationships/tags" Target="../tags/tag50.xml"/><Relationship Id="rId56" Type="http://schemas.openxmlformats.org/officeDocument/2006/relationships/oleObject" Target="../embeddings/oleObject3.bin"/><Relationship Id="rId8" Type="http://schemas.openxmlformats.org/officeDocument/2006/relationships/tags" Target="../tags/tag10.xml"/><Relationship Id="rId51" Type="http://schemas.openxmlformats.org/officeDocument/2006/relationships/tags" Target="../tags/tag53.xml"/><Relationship Id="rId3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Nesne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35302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think-cell Slide" r:id="rId56" imgW="416" imgH="416" progId="TCLayout.ActiveDocument.1">
                  <p:embed/>
                </p:oleObj>
              </mc:Choice>
              <mc:Fallback>
                <p:oleObj name="think-cell Slide" r:id="rId56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ikdörtgen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Nesne 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51262922"/>
              </p:ext>
            </p:extLst>
          </p:nvPr>
        </p:nvGraphicFramePr>
        <p:xfrm>
          <a:off x="101600" y="1511301"/>
          <a:ext cx="9353719" cy="3066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Çizelge" r:id="rId58" imgW="9353719" imgH="3066981" progId="MSGraph.Chart.8">
                  <p:embed followColorScheme="full"/>
                </p:oleObj>
              </mc:Choice>
              <mc:Fallback>
                <p:oleObj name="Çizelge" r:id="rId58" imgW="9353719" imgH="306698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101600" y="1511301"/>
                        <a:ext cx="9353719" cy="30669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2" name="Düz Bağlayıcı 211"/>
          <p:cNvCxnSpPr/>
          <p:nvPr>
            <p:custDataLst>
              <p:tags r:id="rId5"/>
            </p:custDataLst>
          </p:nvPr>
        </p:nvCxnSpPr>
        <p:spPr bwMode="auto">
          <a:xfrm>
            <a:off x="225425" y="4037013"/>
            <a:ext cx="95250" cy="261938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Düz Bağlayıcı 212"/>
          <p:cNvCxnSpPr/>
          <p:nvPr>
            <p:custDataLst>
              <p:tags r:id="rId6"/>
            </p:custDataLst>
          </p:nvPr>
        </p:nvCxnSpPr>
        <p:spPr bwMode="auto">
          <a:xfrm>
            <a:off x="225425" y="4300538"/>
            <a:ext cx="95250" cy="144463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Metin Yer Tutucusu 115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-704850" y="2373313"/>
            <a:ext cx="9048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EA5C9BDE-8F47-4FFC-B945-7EB2289B0725}" type="datetime'A''''''''''''B''D'''''' ''''''''''''D''''''''o''''l''ar''ı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ABD Doları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9" name="Metin Yer Tutucusu 4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752475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C1A93B5-8E12-4DBB-9666-2EDA574C3CC8}" type="datetime'''''''''''''''''''2''''''''''0''''''''''''''''''''''1''''''6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2016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6" name="Metin Yer Tutucusu 2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748347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A7307BA-B71E-4FB2-A9B1-012AC0A156D9}" type="datetime'''''''''''''10''''0'''''''''''',''''''0''''''''''''''''''''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7" name="Metin Yer Tutucusu 2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7572375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826D12C-436E-4B32-91C6-74BA2D1F8D8A}" type="datetime'''''''''''''''''''''''''''2'',''''7'''''''''''''''''''''">
              <a:rPr lang="tr-TR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4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68738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E747A9-E94F-48A6-A23A-1B4DB255DD7A}" type="datetime'''''''''2''''''''''''''''''''''''''0''1''''''5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2015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Metin Yer Tutucusu 5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68326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2B8024A-9B02-4AB8-8595-D83459621EB4}" type="datetime'10''''''''''''''0'''''''''''''''''''''''',''''''''0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6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692150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A53F5A7-90C4-44E2-9937-3712D5AAA7CD}" type="datetime'''''''''''''''''''''''''''''2'''''''''''''''''',''''''7''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8" name="Metin Yer Tutucusu 157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5616575" y="434181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F5F832D-BDBF-4CC3-9794-628BE89E863A}" type="datetime'2'''''''''''',''''''''''''''''''5''''''''''''''''''''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2,5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9" name="Metin Yer Tutucusu 128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618172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E1C28E2-8E43-4D1F-A162-E75575211FDF}" type="datetime'''''1''''''0''''''''''''''''0'''''''''''''',''''''0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2" name="Metin Yer Tutucusu 161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6270625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602A227-E42E-479A-8CBA-09E0350F454E}" type="datetime'''''''''''''''''''2'''',''7''''''''''''''''''''''''''''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19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622300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36780E2-B8E9-45E5-8992-A52E90F4AFC0}" type="datetime'''''''''''''''''''''''''''''''20''''''1''''''''4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2014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" name="Metin Yer Tutucusu 18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556895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10291C1-F791-453B-AD81-51D6F2CF9B78}" type="datetime'''''''''''''''''''''''2''''''''''''''0''''''''13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2013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8" name="Metin Yer Tutucusu 127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52767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C8AE33C-2CC2-47B4-BBA4-FE9E769C954E}" type="datetime'1''''''''''''''''''''''''''''''''''''''''''0''''0,0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491490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BB42E6A-32CF-41C7-A2B1-308065A2BCEF}" type="datetime'''2''''''''''0''''''''''''''1''''''2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2012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360680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E42304C-6350-4C5F-87D0-7BB6131D456E}" type="datetime'''''''''''''2''''''''''''''0''1''''''''''''''''0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5" name="Metin Yer Tutucusu 124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356552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0D4C80-1A20-4704-A2A3-ADD22BA7A054}" type="datetime'1''0''0'''''''''''''''''''''''''''''''''''''''',''''''''0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4" name="Metin Yer Tutucusu 123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291147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86859B5-C0AA-4CF8-9B76-0DF9956A56F6}" type="datetime'1''0''''''''''''0'''''''''''',''0''''''''''''''''''''''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7" name="Metin Yer Tutucusu 126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487362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25C73DF-DFA1-4DC3-8A5C-C7AE56FB3E85}" type="datetime'''''''''''''''''''''''1''''''''''''0''0,0''''''''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6" name="Metin Yer Tutucusu 125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421957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1A8A819-0025-4879-8FCC-1D3D083C440E}" type="datetime'''''''''''''''''''''''''''''''''''1''''0''''''''''''0,''''0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" name="Metin Yer Tutucusu 16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4265613" y="4667250"/>
            <a:ext cx="3587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AB71D1C-4ABA-4552-8C1C-5458E7BDCB9D}" type="datetime'''2''''''0''''''''''''''1''''''''''''''''''''''''1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2011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4" name="Metin Yer Tutucusu 153"/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4962525" y="434181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3E759E-8FD5-40C1-8DDD-84427F308ECA}" type="datetime'''2,''''''''''4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2,4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6" name="Metin Yer Tutucusu 145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3654425" y="43513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FE6B4DD-B579-4DFA-BFFD-60815779AF15}" type="datetime'''''''''''''''''''''''''''1'''''''''''''''''''',9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1,9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Metin Yer Tutucusu 14"/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295275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42BFE76-DEFC-466C-BE04-C60BDA8CE0F7}" type="datetime'2''''''''''''''''''''''''''''''''''''''0''''''''''0''9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2009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2" name="Metin Yer Tutucusu 141"/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3000375" y="434816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33D8637-7072-48CD-91DA-6C029251140D}" type="datetime'''''''2'''''',0''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2,0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0" name="Metin Yer Tutucusu 149"/>
          <p:cNvSpPr>
            <a:spLocks noGrp="1"/>
          </p:cNvSpPr>
          <p:nvPr>
            <p:custDataLst>
              <p:tags r:id="rId31"/>
            </p:custDataLst>
          </p:nvPr>
        </p:nvSpPr>
        <p:spPr bwMode="gray">
          <a:xfrm>
            <a:off x="4308475" y="43513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A75840A-17CE-42EF-B2CD-C9E45B5CF609}" type="datetime'''''''1'',''''''''''''''''''''''''''''''''''''''''''''8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1,8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" name="Metin Yer Tutucusu 5"/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99695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3B411AB-8ECA-42A4-81C6-2B46EDA58A71}" type="datetime'''''''''''''''''2''''''0''''''06''''''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2006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" name="Metin Yer Tutucusu 4"/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34290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4016CAC-F8E6-4EFA-81EA-9E4E26E14202}" type="datetime'''''''''''''''''2''''''''''''0''0''5''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2005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4" name="Metin Yer Tutucusu 165"/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29845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79D8EC1-FC77-4E0A-94AF-E245E79610B4}" type="datetime'''''''2,''''''''''''''''''''''''''7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7" name="Metin Yer Tutucusu 168"/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482600" y="4192588"/>
            <a:ext cx="273050" cy="212725"/>
          </a:xfrm>
          <a:prstGeom prst="rect">
            <a:avLst/>
          </a:prstGeom>
          <a:solidFill>
            <a:schemeClr val="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8D70CBF-DF05-4D4B-B3FE-FC2A0FC2F91A}" type="datetime'''''7'''''''''''''''''''''''''',5''''''''''''''''''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7,5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9" name="Metin Yer Tutucusu 2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813752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B9B0CBF-F335-4A48-BE75-4B80A9A14CC6}" type="datetime'1''''''''0''''0,''''''''''''''''''''''''''''''''''''''0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" name="Metin Yer Tutucusu 6"/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1651000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95EA643-0FC5-4863-B561-C32197754AD7}" type="datetime'20''''''''''''''0''''''''''''''''''7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2007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3" name="Metin Yer Tutucusu 122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22606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46A0164-70C0-4B15-BE76-82F3B2019546}" type="datetime'1''''''''''0''''''0'''''''''''''''',''''''''''''0''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2" name="Metin Yer Tutucusu 121"/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160972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8E2B846-3C09-447B-9398-5A530573E7C5}" type="datetime'''''''1''''''''''''0''''''''''0'''''''''''',''0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1" name="Metin Yer Tutucusu 120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95567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CD1E3F5-D542-4E12-89B6-9C8655F04C33}" type="datetime'''''''''''''''''''''''''''''''''10''0'',''''0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9" name="Metin Yer Tutucusu 118"/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-225425" y="4194175"/>
            <a:ext cx="4254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772CDE1-8910-464B-B26C-0084D0D55572}" type="datetime'''D''''''''iğ''''e''''''''''''''''''''''''''''''''''r''''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Diğer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8" name="Metin Yer Tutucusu 137"/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2349500" y="434816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01C4953-76AE-4133-90B7-DB85353A423A}" type="datetime'2'',''''''''''''''''''''''''''''''''''''1''''''''''''''''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2,1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0" name="Metin Yer Tutucusu 129"/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1044575" y="434181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914DAB9-18D4-412D-B05B-A163F4A44E3D}" type="datetime'''2'''''''''''''''''''''''''''''',''''''''''''''''''5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2,5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0" name="Metin Yer Tutucusu 119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30162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CB08301-F891-4A76-A1F3-2C286DF7168D}" type="datetime'''''''''''''''''''1''''''0''''''''''''''0'''''''''''',''0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4" name="Metin Yer Tutucusu 133"/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1698625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8F4FEB3-FFC5-4EC5-AB42-3723463497F4}" type="datetime'''''''''''''''''2'''''''''''''',''''''''7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8" name="Metin Yer Tutucusu 117"/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-38100" y="3930650"/>
            <a:ext cx="2381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99B209E-F84C-4D74-9890-30542497ED5A}" type="datetime'''''''''''''''''''''TL''''''''''''''''''''''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TL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" name="Metin Yer Tutucusu 13"/>
          <p:cNvSpPr>
            <a:spLocks noGrp="1"/>
          </p:cNvSpPr>
          <p:nvPr>
            <p:custDataLst>
              <p:tags r:id="rId47"/>
            </p:custDataLst>
          </p:nvPr>
        </p:nvSpPr>
        <p:spPr bwMode="auto">
          <a:xfrm>
            <a:off x="23018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8237BBC-8288-48E9-9EB3-C41B15672680}" type="datetime'''''2''0''0''''''''''''''''''8''''''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2008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7" name="Metin Yer Tutucusu 116"/>
          <p:cNvSpPr>
            <a:spLocks noGrp="1"/>
          </p:cNvSpPr>
          <p:nvPr>
            <p:custDataLst>
              <p:tags r:id="rId48"/>
            </p:custDataLst>
          </p:nvPr>
        </p:nvSpPr>
        <p:spPr bwMode="auto">
          <a:xfrm>
            <a:off x="-182563" y="3656013"/>
            <a:ext cx="3825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B9A09CA-F7E4-4AD7-96F7-A559FE261266}" type="datetime'''''''''''''''''E''''''''''u''r''''''''''o''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Euro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1" name="Metin Yer Tutucusu 4"/>
          <p:cNvSpPr>
            <a:spLocks noGrp="1"/>
          </p:cNvSpPr>
          <p:nvPr>
            <p:custDataLst>
              <p:tags r:id="rId49"/>
            </p:custDataLst>
          </p:nvPr>
        </p:nvSpPr>
        <p:spPr bwMode="auto">
          <a:xfrm>
            <a:off x="8689975" y="4667251"/>
            <a:ext cx="6540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C9F8D90-B86B-40BA-AD72-CCEF4DFA4D57}" type="datetime'''''''''''''''''''2''017''''''''''-''Q''''''2''''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2017-Q2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0" name="Metin Yer Tutucusu 2"/>
          <p:cNvSpPr>
            <a:spLocks noGrp="1"/>
          </p:cNvSpPr>
          <p:nvPr>
            <p:custDataLst>
              <p:tags r:id="rId50"/>
            </p:custDataLst>
          </p:nvPr>
        </p:nvSpPr>
        <p:spPr bwMode="gray">
          <a:xfrm>
            <a:off x="8226425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FC6AE12-9006-4303-9253-D3E4588CCCD0}" type="datetime'''''''''''''''2'''''''''''''',''7'''''''''''''''''''''">
              <a:rPr lang="tr-TR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2" name="Metin Yer Tutucusu 2"/>
          <p:cNvSpPr>
            <a:spLocks noGrp="1"/>
          </p:cNvSpPr>
          <p:nvPr>
            <p:custDataLst>
              <p:tags r:id="rId51"/>
            </p:custDataLst>
          </p:nvPr>
        </p:nvSpPr>
        <p:spPr bwMode="gray">
          <a:xfrm>
            <a:off x="8791575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CFD9859-D52A-4B6B-BA83-5320B38AE3EB}" type="datetime'''''1''''''''''0''''''''0'',''''''''''''''''0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8" name="Metin Yer Tutucusu 4"/>
          <p:cNvSpPr>
            <a:spLocks noGrp="1"/>
          </p:cNvSpPr>
          <p:nvPr>
            <p:custDataLst>
              <p:tags r:id="rId52"/>
            </p:custDataLst>
          </p:nvPr>
        </p:nvSpPr>
        <p:spPr bwMode="auto">
          <a:xfrm>
            <a:off x="8035925" y="4667250"/>
            <a:ext cx="6540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5648208-EB81-4A0A-BA99-F3C59C2A4769}" type="datetime'''20''''''1''''''''''''''''''''''''''''7''-Q''''1''''''''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2017-Q1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3" name="Metin Yer Tutucusu 2"/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8880475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00B24B8-F7E8-4A0D-BC51-0B8AD0E6240A}" type="datetime'''''2'''''''''''''''''''''''''',''''7'''">
              <a:rPr lang="tr-TR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17575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a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1.00000000000000000000E+000&quot;&gt;&lt;m_msothmcolidx val=&quot;0&quot;/&gt;&lt;m_rgb r=&quot;56&quot; g=&quot;9C&quot; b=&quot;54&quot;/&gt;&lt;m_nBrightness val=&quot;0&quot;/&gt;&lt;/elem&gt;&lt;elem m_fUsage=&quot;9.00000000000000020000E-001&quot;&gt;&lt;m_msothmcolidx val=&quot;0&quot;/&gt;&lt;m_rgb r=&quot;FD&quot; g=&quot;C7&quot; b=&quot;0B&quot;/&gt;&lt;m_nBrightness val=&quot;0&quot;/&gt;&lt;/elem&gt;&lt;elem m_fUsage=&quot;8.10000000000000050000E-001&quot;&gt;&lt;m_msothmcolidx val=&quot;0&quot;/&gt;&lt;m_rgb r=&quot;2B&quot; g=&quot;F3&quot; b=&quot;F9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W9x_4xFQ_SLRnKvhPxGZ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M6V_CBTFWDd1NkZxFD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QpsVozuTICaFf.T7fEUH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IzJUWuq2Eeaz9F9QveQe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mMIueXDU6pEPmLYKJ9F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9XtpktTSUOCt03zvcOQq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q.6i19Ck.aiXn7imTIe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LSD9EBz9kieh4BiqSral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Z3._FzQ0WMKv0RO5CyC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QDnQIXTu0uZqzNx2wOmq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KuMmw94ok2amLYhv_w3X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EZv6oFwUmWmIYIYrUUb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14_OjKjn0auUn2JHJRHH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Gu5ydM_UGGmdBSJ8xBM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9asgdcPU.d1uPW82Nif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GqDz5jkEO2sBjKTcfPB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cfMMSeTV0usSCKCJnRDG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Z_DLupu_Uegb1nI3qUn_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y5e6XhMykq1LDClKlqGV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4OCNL1TnU..iBmAiyIzV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khXCVLNBUCHYM4H35Oik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DMn8edw5E2B..XDS1ccO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w2bK1IXlEyDas7NUVdiX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xdpN6fN0avPidDTGp3V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5zpKvBIVUKFDzNi0lQO0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4fB4YD4AkS47BhCPPnMp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pVNUJNEkOvEsT9ps5I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Kr6jpl0EqMijqJ.PEVr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8QlvvKR9eO97ACtF5Ql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4TYmgBZkCJ7O1TWvByf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fpaahyMyU.YbHP0Kdefz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McKr9jNUGUjWpGPHRS9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awm4Iklx0yhhEhTYnbXb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u6ayI_JUu93jUGijeHO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_ceyIUcokO6zgr8gGw8d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EkRXF5y0.8qFpkYm1ew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DBWHG2Mp0qaGLJyS1j3s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m0tMTqNgUK.1VxBejcee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u7Cm0ztUi0uHLiwHv9o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Yk6f0o.WkO9QVtvE.KwQ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ALtcygGLUG4wyBsfMgZp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YTVkeB2EKeUovbr9Lmt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f2EuL.ISXWlkK7TpokoX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CyjmQiSI6BPmfSzE.CC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N73C5KT3GII8c3S4mGI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X_useLlSzqnrh67YN_Rt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9IbPEH0QMWPeagTtFg.H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iej25IhyE6W7FgfuAJzd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uCYAX__UaKICcEDJqUp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bI2c6ytEukL_.1hpKVu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SiZBhg00E6ZuUDTZqlSpg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48</Words>
  <Application>Microsoft Office PowerPoint</Application>
  <PresentationFormat>Ekran Gösterisi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Ofis Teması</vt:lpstr>
      <vt:lpstr>think-cell Slide</vt:lpstr>
      <vt:lpstr>Microsoft Graph Chart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Asus11PC</dc:creator>
  <cp:lastModifiedBy>ASUS 14</cp:lastModifiedBy>
  <cp:revision>36</cp:revision>
  <dcterms:created xsi:type="dcterms:W3CDTF">2015-02-16T14:53:23Z</dcterms:created>
  <dcterms:modified xsi:type="dcterms:W3CDTF">2017-08-21T11:37:13Z</dcterms:modified>
</cp:coreProperties>
</file>